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120" cy="5666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2022-11-28T21:43:51Z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